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57" r:id="rId3"/>
    <p:sldId id="262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3" r:id="rId14"/>
    <p:sldId id="270" r:id="rId15"/>
    <p:sldId id="272" r:id="rId16"/>
    <p:sldId id="274" r:id="rId17"/>
    <p:sldId id="275" r:id="rId18"/>
    <p:sldId id="276" r:id="rId19"/>
    <p:sldId id="280" r:id="rId20"/>
    <p:sldId id="278" r:id="rId21"/>
    <p:sldId id="279" r:id="rId22"/>
    <p:sldId id="281" r:id="rId23"/>
    <p:sldId id="283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18FBE-2567-412F-8428-08F6F68BBE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9DE1D-E44A-4735-8C49-6F73A6D77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9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Птицы весной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990600"/>
            <a:ext cx="7772400" cy="304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Скворцы всеядны, питаются как растительной, так и животной пищей. Ловят разнообразных                                                                                                                                                               насекомых: кузнечиков, пауков, бабочек, гусениц и червей, питаются дождевыми червями, собирают личинки насекомых. Из растительной пищи употребляют семена и плоды растений: ягоды, яблоки, груши, сливы, вишню.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276600"/>
            <a:ext cx="3527425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Скворцы сбиваются в стаи и селятся небольшими колониями, обычно по несколько пар недалеко друг от друга. Иногда их можно увидеть летящими огромной группой.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76600"/>
            <a:ext cx="42100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57200" y="31242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построили скворечню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весёлого скворца,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повесили скворечник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Возле самого крыльца.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Всё семейство вчетвером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Проживает в доме том: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Мать, отец и скворушки –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Чёрненькие пёрышки.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Е.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Тараховская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914400"/>
            <a:ext cx="83058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Прибыв на место обитания, скворцы тут же начинают искать себе место для гнезда — дупло, отверстие в стене дома или скворечник. Выбрав удачное место, они усаживаются поблизости и начинают петь. Подстилкой служат сухие веточки деревьев, стебли, листья, шерсть и перья других птиц. Строят гнездо оба будущих родителя. Обычно кладка состоит из 4—6 светло-голубых яиц без крапинок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05200"/>
            <a:ext cx="41243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Слышу песню птичью: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Ви-ти-ти-ти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ви-чу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!"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лес лететь спроста нельзя,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Там – "удельные князья":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Коль границу кто нарушил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жучка чужого скушал,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 с отвагой беспредельной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бой вступает князь удельный.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(Зяблик)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0574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219200"/>
            <a:ext cx="7467600" cy="4906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Питается семенами и зелёными частями растений,  летом также вредными насекомыми и другими беспозвоночными, которыми выкармливает и птенцов</a:t>
            </a:r>
            <a:r>
              <a:rPr lang="ru-RU" sz="2400" dirty="0" smtClean="0"/>
              <a:t>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819400"/>
            <a:ext cx="5907088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990600"/>
            <a:ext cx="84582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Зяблики прилетают в первых числах апреля. Взрослые птицы заботятся о птенцах, выкармливают их и охраняют территорию, предупреждая друг друга о присутствии хищника тревожным позывом или звуком 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хьют-хьют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». Откладывают 4-7 яиц, окрашенных в бледный голубовато-зеленый или красновато-зеленый цвет с розовато-фиолетовыми пятнами. 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715475"/>
            <a:ext cx="3429000" cy="301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524000"/>
            <a:ext cx="7696200" cy="4602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проворна, легкокрыла,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Хвост раздвоен, словно вилы.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я летаю низко,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Значит, дождик где-то близко.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(Ласточка)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124200"/>
            <a:ext cx="5792787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295400"/>
            <a:ext cx="7696200" cy="48307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У ласточки стройное, обтекаемое тело и длинные узкие крылья. Клюв короткий, лапки маленькие, длинные хвосты. Для ласточки характерна способность добывать пищу в воздухе, они в состоянии ловить насекомых на лету. Живут ласточки всего 4-5 лет.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124200"/>
            <a:ext cx="40767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066800"/>
            <a:ext cx="7467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Свои гнёзда они лепят из глины, грязи и илистого песка, смачивая комочки своей необычайно липкой слюной, а внутреннюю часть своего слепленного гнезда устилают мягкой и тёплой подстилкой. Ласточки откладывают 4-6 яиц и самка с самцом по очереди высиживают. Птенцов выкармливают так же оба родителя.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419600"/>
            <a:ext cx="28146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419600"/>
            <a:ext cx="289718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419600"/>
            <a:ext cx="2889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029200" cy="29718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Эта маленькая птица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Петь большая мастерица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На берёзке средь ветвей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Трель заводит...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(соловей)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743200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685800"/>
            <a:ext cx="7391400" cy="54403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Весной все оживает, птицы радуются теплу и солнечным лучам, повсюду слышны трели, песни, чириканья, мелодичный свист. Вот возвращаются с теплых краев перелетные птицы - грач, жаворонок, скворец, зяблик, ласточка... Они весной строят гнёзда и откладывают в них яйца. Некоторые птицы уже в конце весны успевают вывести птенцов. </a:t>
            </a:r>
          </a:p>
          <a:p>
            <a:endParaRPr lang="ru-RU" dirty="0"/>
          </a:p>
        </p:txBody>
      </p:sp>
      <p:pic>
        <p:nvPicPr>
          <p:cNvPr id="5" name="Рисунок 4" descr="скворец аним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0"/>
            <a:ext cx="38100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143000"/>
            <a:ext cx="7620000" cy="49831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Перелётная птица, зимует в Африке. Обитает в сырых кустарниковых зарослях,  гнёзда на земле или очень низко, в кустах откладывает 4-6 зеленоватых или голубоватых яиц.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8194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2600" y="914400"/>
            <a:ext cx="76962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Соловей питается пауками, насекомыми,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червями, ягодами.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752600"/>
            <a:ext cx="741521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600200"/>
            <a:ext cx="4953000" cy="41148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Длинноногий, длинношеий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Длинноклювый, телом серый,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затылок голый, красный.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Бродит по болотам грязным,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Ловит в них лягушек,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Бестолковых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попрыгушек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(Журавль)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438400"/>
            <a:ext cx="32004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762000"/>
            <a:ext cx="7696200" cy="53641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Серые журавли держатся парами в течение всей жизни. Для гнезда выбирается сухой участок земли, над водой или поблизости от неё посреди густой растительности — зарослей камышей, осоки и т. п. Гнездо большое, свыше метра в диаметре и строится из различного растительного материала. В гнезде обычно бывает 2 яйца. Оба родителя насиживают яйца. Птенцы, покрытые пухом, вскоре после рождения способны покидать гнездо.</a:t>
            </a:r>
          </a:p>
          <a:p>
            <a:endParaRPr lang="ru-RU" sz="20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000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733800"/>
            <a:ext cx="25146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5562600" cy="323056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Шея, словно буква S,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Выгнута особо,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Белый цвет ей так к лицу,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Птице бесподобной!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(Лебедь)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24200"/>
            <a:ext cx="42672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838200"/>
            <a:ext cx="7848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Лебедь — изящная перелётная птица, улетающая в Африку в октябре и возвращающаяся весной. Их считают символом красоты, чистоты, благородства. Бытует мнение, что пары лебедей соединяются на всю жизнь, и они не могут жить друг без друга. Потомство выращивается обоими родителями, опекающими детёнышей в течение 1-2 года после рождения.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733800"/>
            <a:ext cx="3656012" cy="274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42973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 живет на крыше дома –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Длинноногий, длинноносый,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Длинношеий, безголосый.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 летает на охоту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лягушками к болоту.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(Аист)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00400"/>
            <a:ext cx="4495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9144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прилёте поселяются в прежних гнёздах на вершинах деревьев и на крышах; любят местности, обильные водой. Так как аистов не преследуют, то они очень доверчивы и подходят близко к жилищам. Пищу их составляют рыба, лягушки, ящерицы, змеи, улитки, дождевые черви, полевые мыши, кроты, насекомые. Живёт очень долго.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5682185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581400"/>
            <a:ext cx="42672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6783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Всех прилётных птиц черней, </a:t>
            </a:r>
            <a:b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Чистит пашню от червей. </a:t>
            </a:r>
            <a:b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Взад-вперёд по пашне вскачь. </a:t>
            </a:r>
            <a:b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А зовётся птица ... </a:t>
            </a:r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66999"/>
            <a:ext cx="4114800" cy="365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9800"/>
            <a:ext cx="3962400" cy="39163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C1305"/>
                </a:solidFill>
              </a:rPr>
              <a:t>    </a:t>
            </a: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Первые вестники весны в средней полосе - грачи. Обычно они прилетают в начале марта. </a:t>
            </a:r>
          </a:p>
          <a:p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267200" cy="306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990600"/>
            <a:ext cx="7467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C1305"/>
                </a:solidFill>
              </a:rPr>
              <a:t>    </a:t>
            </a: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Грачи всеядны, питаются  различными насекомыми, дождевыми червями, мышевидными грызунами (которых они находят, копаясь в земле своим крепким клювом), плодами и семенами овощных и плодово-ягодных культур. Уничтожением вредителей (клопов-черепашек, долгоносиков, гусениц лугового мотылька, совок, грызунов) грачи приносят несомненную пользу.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600" b="1" dirty="0" smtClean="0">
              <a:solidFill>
                <a:srgbClr val="0C130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600" dirty="0" smtClean="0">
              <a:solidFill>
                <a:srgbClr val="0C130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114800"/>
            <a:ext cx="372745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6477000" cy="4906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C1305"/>
                </a:solidFill>
              </a:rPr>
              <a:t>    </a:t>
            </a:r>
            <a:r>
              <a:rPr lang="ru-RU" sz="28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Высоко под облаками,</a:t>
            </a:r>
            <a:br>
              <a:rPr lang="ru-RU" sz="28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Над полями и лугами,</a:t>
            </a:r>
            <a:br>
              <a:rPr lang="ru-RU" sz="28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Словно выпорхнув спросонок,</a:t>
            </a:r>
            <a:br>
              <a:rPr lang="ru-RU" sz="28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Песнь заводит…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 smtClean="0">
              <a:solidFill>
                <a:srgbClr val="0C130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pic>
        <p:nvPicPr>
          <p:cNvPr id="4" name="Рисунок 3" descr="1жаворонок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0336" y="2438400"/>
            <a:ext cx="4233664" cy="42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" y="3429000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914400"/>
            <a:ext cx="73914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   Жаворонки прилетают очень рано - как только возникают проталины.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Питаются растительной пищей: семенами различных трав и злаковых растений. Мелкие жучки, пауки, личинки различных насекомых, куколки бабочек — это основная пища жаворонков. Охотится эта птица всегда на земле, не ловит насекомых в полёте.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905250"/>
            <a:ext cx="4267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838200"/>
            <a:ext cx="7543800" cy="4221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C1305"/>
                </a:solidFill>
              </a:rPr>
              <a:t>    </a:t>
            </a: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Лучшим местом для устройства гнездовий для этих птиц являются поля. Гнездо очень простое, строится оно в ямке на земле, среди травы. Гнездо маскируется очень тщательно, его трудно обнаружить.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76600"/>
            <a:ext cx="4267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953000" cy="44958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шесте веселый дом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круглым, маленьким окном.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 уснули дети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 качает ветер.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крыльце поет отец,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 и летчик и певец!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 descr="скворец аним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05000"/>
            <a:ext cx="41148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514</Words>
  <Application>Microsoft Office PowerPoint</Application>
  <PresentationFormat>Экран (4:3)</PresentationFormat>
  <Paragraphs>61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 2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шесте веселый дом С круглым, маленьким окном. Чтоб уснули дети Дом качает ветер. На крыльце поет отец, Он и летчик и певец!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Эта маленькая птица Петь большая мастерица На берёзке средь ветвей Трель заводит...    (соловей)       </vt:lpstr>
      <vt:lpstr>Презентация PowerPoint</vt:lpstr>
      <vt:lpstr>Презентация PowerPoint</vt:lpstr>
      <vt:lpstr>Длинноногий, длинношеий  Длинноклювый, телом серый, А затылок голый, красный. Бродит по болотам грязным, Ловит в них лягушек, Бестолковых попрыгушек.                                                                          (Журавль) </vt:lpstr>
      <vt:lpstr>Презентация PowerPoint</vt:lpstr>
      <vt:lpstr>Шея, словно буква S, Выгнута особо, Белый цвет ей так к лицу, Птице бесподобной!   (Лебедь)   </vt:lpstr>
      <vt:lpstr>Презентация PowerPoint</vt:lpstr>
      <vt:lpstr>Он живет на крыше дома –  Длинноногий, длинноносый,  Длинношеий, безголосый.  Он летает на охоту За лягушками к болоту.            (Аист)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</cp:revision>
  <dcterms:created xsi:type="dcterms:W3CDTF">2016-05-15T03:58:53Z</dcterms:created>
  <dcterms:modified xsi:type="dcterms:W3CDTF">2020-04-24T13:02:50Z</dcterms:modified>
</cp:coreProperties>
</file>